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82" r:id="rId9"/>
    <p:sldId id="268" r:id="rId10"/>
    <p:sldId id="270" r:id="rId11"/>
    <p:sldId id="271" r:id="rId12"/>
    <p:sldId id="272" r:id="rId13"/>
    <p:sldId id="280" r:id="rId14"/>
    <p:sldId id="281" r:id="rId15"/>
    <p:sldId id="273" r:id="rId16"/>
    <p:sldId id="274" r:id="rId17"/>
    <p:sldId id="276" r:id="rId18"/>
    <p:sldId id="277" r:id="rId19"/>
    <p:sldId id="279" r:id="rId20"/>
    <p:sldId id="278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9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</a:t>
            </a:r>
            <a:r>
              <a:rPr lang="sv-SE" dirty="0" smtClean="0"/>
              <a:t>Andreas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 &amp; 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Klar!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Andreas</a:t>
            </a:r>
            <a:endParaRPr lang="sv-SE" sz="1200" dirty="0" smtClean="0">
              <a:latin typeface="Georgia"/>
              <a:cs typeface="Georgia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129 </a:t>
            </a:r>
            <a:r>
              <a:rPr lang="sv-SE" sz="2000" dirty="0" smtClean="0">
                <a:latin typeface="Georgia"/>
                <a:cs typeface="Georgia"/>
              </a:rPr>
              <a:t>millisekunder</a:t>
            </a:r>
            <a:endParaRPr lang="sv-SE" sz="2000" dirty="0" smtClean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5" y="1812899"/>
            <a:ext cx="7061639" cy="1470025"/>
          </a:xfrm>
        </p:spPr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precision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979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</a:t>
            </a:r>
            <a:r>
              <a:rPr lang="sv-SE" sz="2000" dirty="0" smtClean="0">
                <a:latin typeface="Georgia"/>
                <a:cs typeface="Georgia"/>
              </a:rPr>
              <a:t>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från sfäriska till plana koordinater</a:t>
            </a:r>
            <a:endParaRPr lang="sv-SE" sz="20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latitud &amp; longitud till x- och y-koordinater</a:t>
            </a:r>
          </a:p>
          <a:p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utifrån centrum och skala 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 smtClean="0">
                <a:latin typeface="Georgia"/>
                <a:cs typeface="Georgia"/>
              </a:rPr>
              <a:t> 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i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6043" y="4926847"/>
            <a:ext cx="251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</a:t>
            </a:r>
            <a:r>
              <a:rPr lang="sv-SE" sz="2000" dirty="0" smtClean="0">
                <a:latin typeface="Georgia"/>
                <a:cs typeface="Georgia"/>
              </a:rPr>
              <a:t>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0096" y="4976914"/>
            <a:ext cx="231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Maps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</a:t>
            </a:r>
            <a:r>
              <a:rPr lang="sv-SE" i="1" dirty="0" smtClean="0"/>
              <a:t>utökat arbete</a:t>
            </a:r>
            <a:endParaRPr lang="sv-SE" i="1" dirty="0" smtClean="0"/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-</a:t>
            </a:r>
            <a:r>
              <a:rPr lang="sv-SE" sz="2400" dirty="0" smtClean="0">
                <a:latin typeface="Georgia"/>
                <a:cs typeface="Georgia"/>
              </a:rPr>
              <a:t>idéer </a:t>
            </a:r>
            <a:endParaRPr lang="sv-SE" sz="24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</a:t>
            </a:r>
            <a:r>
              <a:rPr lang="sv-SE" sz="2400" dirty="0" smtClean="0">
                <a:latin typeface="Georgia"/>
                <a:cs typeface="Georgia"/>
              </a:rPr>
              <a:t>som användaren kanske vill se på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</a:t>
            </a:r>
            <a:r>
              <a:rPr lang="sv-SE" dirty="0" smtClean="0"/>
              <a:t>med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927542"/>
            <a:ext cx="7737588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Varje dag ses miljontals olika 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</a:t>
            </a:r>
            <a:r>
              <a:rPr lang="sv-SE" sz="2400" dirty="0" smtClean="0">
                <a:latin typeface="Georgia"/>
                <a:cs typeface="Georgia"/>
              </a:rPr>
              <a:t>interaktiv videoströmning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</a:t>
            </a:r>
            <a:r>
              <a:rPr lang="sv-SE" sz="2400" dirty="0" smtClean="0">
                <a:latin typeface="Georgia"/>
                <a:cs typeface="Georgia"/>
              </a:rPr>
              <a:t>kommer </a:t>
            </a:r>
            <a:r>
              <a:rPr lang="sv-SE" sz="2400" dirty="0" smtClean="0">
                <a:latin typeface="Georgia"/>
                <a:cs typeface="Georgia"/>
              </a:rPr>
              <a:t>HAS tillsammans med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</a:t>
            </a:r>
            <a:r>
              <a:rPr lang="sv-SE" sz="2400" dirty="0" smtClean="0">
                <a:latin typeface="Georgia"/>
                <a:cs typeface="Georgia"/>
              </a:rPr>
              <a:t>bli implementerad för att ge 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mellan videoströmmar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314577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297484" y="1826131"/>
            <a:ext cx="2434728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6" y="1812899"/>
            <a:ext cx="7711634" cy="1470025"/>
          </a:xfrm>
        </p:spPr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</a:t>
            </a:r>
            <a:r>
              <a:rPr lang="sv-SE" i="1" dirty="0" smtClean="0"/>
              <a:t>serverintegration </a:t>
            </a:r>
            <a:r>
              <a:rPr lang="sv-SE" i="1" dirty="0" smtClean="0"/>
              <a:t>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Bygger på Apache </a:t>
            </a:r>
            <a:r>
              <a:rPr lang="sv-SE" sz="2400" dirty="0" smtClean="0">
                <a:latin typeface="Georgia"/>
                <a:cs typeface="Georgia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0506" y="2126255"/>
            <a:ext cx="5398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på ”blå havet” med två kameror</a:t>
            </a: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tre sessioner bestående av två videos var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Noterade koordinaterna och vinkeln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9" y="2203241"/>
            <a:ext cx="3083989" cy="2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536</Words>
  <Application>Microsoft Office PowerPoint</Application>
  <PresentationFormat>On-screen Show (4:3)</PresentationFormat>
  <Paragraphs>204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Testfallet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med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</cp:lastModifiedBy>
  <cp:revision>99</cp:revision>
  <dcterms:created xsi:type="dcterms:W3CDTF">2016-05-23T11:16:50Z</dcterms:created>
  <dcterms:modified xsi:type="dcterms:W3CDTF">2016-05-31T23:05:00Z</dcterms:modified>
</cp:coreProperties>
</file>